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1" r:id="rId1"/>
  </p:sldMasterIdLst>
  <p:notesMasterIdLst>
    <p:notesMasterId r:id="rId2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87681" autoAdjust="0"/>
  </p:normalViewPr>
  <p:slideViewPr>
    <p:cSldViewPr>
      <p:cViewPr varScale="1">
        <p:scale>
          <a:sx n="139" d="100"/>
          <a:sy n="139" d="100"/>
        </p:scale>
        <p:origin x="-834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fld id="{2F240646-B80D-434F-BBE0-E421DCFB17D2}" type="datetimeFigureOut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fld id="{1E555794-40CA-4677-BCB3-DD6DDDD90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BCCB3D2-6A75-46D3-9634-A5ECD511854E}" type="slidenum">
              <a:rPr lang="en-US" sz="1200">
                <a:latin typeface="+mn-lt"/>
              </a:rPr>
              <a:pPr algn="r">
                <a:defRPr/>
              </a:pPr>
              <a:t>1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2BE00B3-D0BE-4E53-B87C-AD4F35FFEEB8}" type="slidenum">
              <a:rPr lang="en-US" sz="1200">
                <a:latin typeface="+mn-lt"/>
              </a:rPr>
              <a:pPr algn="r">
                <a:defRPr/>
              </a:pPr>
              <a:t>10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D8D54D1-E434-43E3-BA16-464EA853AE34}" type="slidenum">
              <a:rPr lang="en-US" sz="1200">
                <a:latin typeface="+mn-lt"/>
              </a:rPr>
              <a:pPr algn="r">
                <a:defRPr/>
              </a:pPr>
              <a:t>11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E3EFF86-9A37-458F-B4AE-37959478E21F}" type="slidenum">
              <a:rPr lang="en-US" sz="1200">
                <a:latin typeface="+mn-lt"/>
              </a:rPr>
              <a:pPr algn="r">
                <a:defRPr/>
              </a:pPr>
              <a:t>12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0B0E36D-7EE2-4827-A409-49A17B6EFE33}" type="slidenum">
              <a:rPr lang="en-US" sz="1200">
                <a:latin typeface="+mn-lt"/>
              </a:rPr>
              <a:pPr algn="r">
                <a:defRPr/>
              </a:pPr>
              <a:t>13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65492C5-8F45-4D43-A016-80FF034DEE51}" type="slidenum">
              <a:rPr lang="en-US" sz="1200">
                <a:latin typeface="+mn-lt"/>
              </a:rPr>
              <a:pPr algn="r">
                <a:defRPr/>
              </a:pPr>
              <a:t>14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8C2B7A3-0D67-44B7-9F0A-F05E10FEF873}" type="slidenum">
              <a:rPr lang="en-US" sz="1200">
                <a:latin typeface="+mn-lt"/>
              </a:rPr>
              <a:pPr algn="r">
                <a:defRPr/>
              </a:pPr>
              <a:t>15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77CF1BD-2EE8-484E-8714-FEAAA4FCE810}" type="slidenum">
              <a:rPr lang="en-US" sz="1200">
                <a:latin typeface="+mn-lt"/>
              </a:rPr>
              <a:pPr algn="r">
                <a:defRPr/>
              </a:pPr>
              <a:t>16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E92B140-D8D6-4612-B8DD-BA8817A05FAD}" type="slidenum">
              <a:rPr lang="en-US" sz="1200">
                <a:latin typeface="+mn-lt"/>
              </a:rPr>
              <a:pPr algn="r">
                <a:defRPr/>
              </a:pPr>
              <a:t>17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E345CD08-5B73-41EB-812A-B9237ED165ED}" type="slidenum">
              <a:rPr lang="en-US" sz="1200">
                <a:latin typeface="+mn-lt"/>
              </a:rPr>
              <a:pPr algn="r">
                <a:defRPr/>
              </a:pPr>
              <a:t>18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7C6363F-1F08-4E96-8DD5-1C95771D83CD}" type="slidenum">
              <a:rPr lang="en-US" sz="1200">
                <a:latin typeface="+mn-lt"/>
              </a:rPr>
              <a:pPr algn="r">
                <a:defRPr/>
              </a:pPr>
              <a:t>2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E48C4F9-837A-423D-A0E7-9B599A9A4AD1}" type="slidenum">
              <a:rPr lang="en-US" sz="1200">
                <a:latin typeface="+mn-lt"/>
              </a:rPr>
              <a:pPr algn="r">
                <a:defRPr/>
              </a:pPr>
              <a:t>3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BFF8FFC-F4F5-4EC7-8718-4241FB07413D}" type="slidenum">
              <a:rPr lang="en-US" sz="1200">
                <a:latin typeface="+mn-lt"/>
              </a:rPr>
              <a:pPr algn="r">
                <a:defRPr/>
              </a:pPr>
              <a:t>4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91BE050-6AE2-4C44-9957-330FAB1BE1D1}" type="slidenum">
              <a:rPr lang="en-US" sz="1200">
                <a:latin typeface="+mn-lt"/>
              </a:rPr>
              <a:pPr algn="r">
                <a:defRPr/>
              </a:pPr>
              <a:t>5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9A8583F-E0C1-4BEE-98A5-E1D9AB942E83}" type="slidenum">
              <a:rPr lang="en-US" sz="1200">
                <a:latin typeface="+mn-lt"/>
              </a:rPr>
              <a:pPr algn="r">
                <a:defRPr/>
              </a:pPr>
              <a:t>6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84D27BD-8430-43ED-94F8-07FEAC5C3DB0}" type="slidenum">
              <a:rPr lang="en-US" sz="1200">
                <a:latin typeface="+mn-lt"/>
              </a:rPr>
              <a:pPr algn="r">
                <a:defRPr/>
              </a:pPr>
              <a:t>7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FC94A53-24EA-4410-B017-A653644D9B0D}" type="slidenum">
              <a:rPr lang="en-US" sz="1200">
                <a:latin typeface="+mn-lt"/>
              </a:rPr>
              <a:pPr algn="r">
                <a:defRPr/>
              </a:pPr>
              <a:t>8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0A32400-88AF-45AD-9C35-B2695EAD8D25}" type="slidenum">
              <a:rPr lang="en-US" sz="1200">
                <a:latin typeface="+mn-lt"/>
              </a:rPr>
              <a:pPr algn="r">
                <a:defRPr/>
              </a:pPr>
              <a:t>9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1463675" y="2662238"/>
            <a:ext cx="2971800" cy="158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2"/>
          <p:cNvCxnSpPr/>
          <p:nvPr/>
        </p:nvCxnSpPr>
        <p:spPr>
          <a:xfrm>
            <a:off x="4708525" y="2662238"/>
            <a:ext cx="2971800" cy="158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13"/>
          <p:cNvSpPr/>
          <p:nvPr/>
        </p:nvSpPr>
        <p:spPr>
          <a:xfrm>
            <a:off x="4540250" y="2644775"/>
            <a:ext cx="46038" cy="34925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774853"/>
            <a:ext cx="8305800" cy="85725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75299"/>
            <a:ext cx="8305800" cy="14859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25C4598-F783-4F3B-84B6-55640C539806}" type="datetime1">
              <a:rPr lang="en-US"/>
              <a:pPr>
                <a:defRPr/>
              </a:pPr>
              <a:t>11/2/2012</a:t>
            </a:fld>
            <a:endParaRPr lang="en-US" sz="2000" dirty="0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A0E90D5-50F0-455F-A28C-E42AD188FE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1E5D7-90C4-4A2F-81AF-0E763DA1ABA0}" type="datetime1">
              <a:rPr lang="en-US"/>
              <a:pPr>
                <a:defRPr/>
              </a:pPr>
              <a:t>11/2/2012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F20AC-F5B6-4E90-8011-C084C18DD2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7FCC8-663D-480A-AFE1-BAB85CA6F1CD}" type="datetime1">
              <a:rPr lang="en-US"/>
              <a:pPr>
                <a:defRPr/>
              </a:pPr>
              <a:t>11/2/2012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10674-6347-4265-BF42-DE5B4602EF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3C1EB-6487-4CC8-9C49-32B1F90AD015}" type="datetime1">
              <a:rPr lang="en-US"/>
              <a:pPr>
                <a:defRPr/>
              </a:pPr>
              <a:t>11/2/2012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A2CE7-65F0-4329-A740-0B1B5FC755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685800" y="3687763"/>
            <a:ext cx="7924800" cy="3175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28900"/>
            <a:ext cx="7924800" cy="10287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719148"/>
            <a:ext cx="7924800" cy="738552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96E2D-F48A-4EEA-8BFA-E25CAE09610F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6A9C118F-75D0-4A7B-AC9E-E53F6661A64D}" type="slidenum">
              <a:rPr lang="en-US"/>
              <a:pPr>
                <a:defRPr/>
              </a:pPr>
              <a:t>‹#›</a:t>
            </a:fld>
            <a:endParaRPr lang="en-US" b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59936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59936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B75B2-CF92-4366-A776-EAADD3DFCF85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F9F34-6F48-443E-82F0-B9BE0FFE63CF}" type="slidenum">
              <a:rPr lang="en-US"/>
              <a:pPr>
                <a:defRPr/>
              </a:pPr>
              <a:t>‹#›</a:t>
            </a:fld>
            <a:endParaRPr lang="en-US" sz="1600" b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/>
          <p:nvPr/>
        </p:nvCxnSpPr>
        <p:spPr>
          <a:xfrm>
            <a:off x="563563" y="1635125"/>
            <a:ext cx="3748087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6"/>
          <p:cNvCxnSpPr/>
          <p:nvPr/>
        </p:nvCxnSpPr>
        <p:spPr>
          <a:xfrm>
            <a:off x="4754563" y="1635125"/>
            <a:ext cx="3749675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49695"/>
            <a:ext cx="4040188" cy="5715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1651422"/>
            <a:ext cx="4038600" cy="29352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1651422"/>
            <a:ext cx="4038600" cy="29352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58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049695"/>
            <a:ext cx="4040188" cy="5715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6F669-F9DF-472F-9887-B0AFDAD308DF}" type="slidenum">
              <a:rPr lang="en-US"/>
              <a:pPr>
                <a:defRPr/>
              </a:pPr>
              <a:t>‹#›</a:t>
            </a:fld>
            <a:endParaRPr lang="en-US" sz="1600" b="0">
              <a:solidFill>
                <a:schemeClr val="tx2"/>
              </a:solidFill>
            </a:endParaRPr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00422-BCC1-4E7C-99B9-7BBE6019213C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8623D-D292-45D9-B135-7ABDF2A91110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0"/>
            </a:lvl1pPr>
          </a:lstStyle>
          <a:p>
            <a:pPr>
              <a:defRPr/>
            </a:pPr>
            <a:fld id="{F95C3A9E-9085-4D4A-870A-25CFC1E568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F1232-3E18-4762-876C-1D8A309CB88E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3C68116-B202-4F22-8C94-897E6EFEE8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342900"/>
            <a:ext cx="6248400" cy="4286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200150"/>
            <a:ext cx="1984248" cy="280035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342900"/>
            <a:ext cx="1981200" cy="8001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A9C8A-E255-43F1-892A-BC80021D6DDD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b="0"/>
            </a:lvl1pPr>
          </a:lstStyle>
          <a:p>
            <a:pPr>
              <a:defRPr/>
            </a:pPr>
            <a:fld id="{FC00A238-4A7A-4C32-B7A6-5DFD3C7AF8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342900"/>
            <a:ext cx="2057400" cy="8001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342900"/>
            <a:ext cx="6019800" cy="417195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200150"/>
            <a:ext cx="2057400" cy="33147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2EAE-91ED-48AE-ABAC-14061ECAC943}" type="datetime1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1307F8A5-246E-4B72-A0ED-3682D49EA39A}" type="slidenum">
              <a:rPr lang="en-US"/>
              <a:pPr>
                <a:defRPr/>
              </a:pPr>
              <a:t>‹#›</a:t>
            </a:fld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085850"/>
            <a:ext cx="82296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4652963"/>
            <a:ext cx="2590800" cy="287337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F86A5DE-967B-49BD-B858-C8B6E0F351F1}" type="datetime1">
              <a:rPr lang="en-US"/>
              <a:pPr>
                <a:defRPr/>
              </a:pPr>
              <a:t>11/2/2012</a:t>
            </a:fld>
            <a:endParaRPr lang="en-US" sz="14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4652963"/>
            <a:ext cx="3581400" cy="287337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4635500"/>
            <a:ext cx="609600" cy="3429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20A1B76-7355-42A4-8018-700B95B4BD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144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81" r:id="rId10"/>
    <p:sldLayoutId id="214748368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</a:t>
            </a:r>
            <a:r>
              <a:rPr lang="en-US" sz="3600" b="1" smtClean="0">
                <a:latin typeface="Century Gothic" pitchFamily="34" charset="0"/>
              </a:rPr>
              <a:t>  Coney Island Baby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 </a:t>
            </a:r>
            <a:r>
              <a:rPr lang="en-US" sz="3600" b="1" smtClean="0">
                <a:latin typeface="Century Gothic" pitchFamily="34" charset="0"/>
              </a:rPr>
              <a:t>Hancock 4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  </a:t>
            </a:r>
            <a:r>
              <a:rPr lang="en-US" sz="3600" b="1" smtClean="0">
                <a:latin typeface="Century Gothic" pitchFamily="34" charset="0"/>
              </a:rPr>
              <a:t>Barbershop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1433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900" smtClean="0">
                <a:latin typeface="Century Gothic" pitchFamily="34" charset="0"/>
              </a:rPr>
              <a:t>A Cappella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9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</a:t>
            </a:r>
            <a:r>
              <a:rPr lang="en-US" sz="3600" b="1" smtClean="0">
                <a:latin typeface="Century Gothic" pitchFamily="34" charset="0"/>
              </a:rPr>
              <a:t>  Sailing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 </a:t>
            </a:r>
            <a:r>
              <a:rPr lang="en-US" sz="3600" b="1" smtClean="0">
                <a:latin typeface="Century Gothic" pitchFamily="34" charset="0"/>
              </a:rPr>
              <a:t>Blenders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</a:t>
            </a: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3277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900" smtClean="0">
                <a:latin typeface="Century Gothic" pitchFamily="34" charset="0"/>
              </a:rPr>
              <a:t>A Cappella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9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</a:t>
            </a:r>
            <a:r>
              <a:rPr lang="en-US" sz="3600" b="1" smtClean="0">
                <a:latin typeface="Century Gothic" pitchFamily="34" charset="0"/>
              </a:rPr>
              <a:t>  A Quiet Place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 </a:t>
            </a:r>
            <a:r>
              <a:rPr lang="en-US" sz="3600" b="1" smtClean="0">
                <a:latin typeface="Century Gothic" pitchFamily="34" charset="0"/>
              </a:rPr>
              <a:t>Take 6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</a:t>
            </a: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3481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900" smtClean="0">
                <a:latin typeface="Century Gothic" pitchFamily="34" charset="0"/>
              </a:rPr>
              <a:t>A Cappella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9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</a:t>
            </a:r>
            <a:r>
              <a:rPr lang="en-US" sz="3600" b="1" smtClean="0">
                <a:latin typeface="Century Gothic" pitchFamily="34" charset="0"/>
              </a:rPr>
              <a:t>  So Much to Say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 </a:t>
            </a:r>
            <a:r>
              <a:rPr lang="en-US" sz="3600" b="1" smtClean="0">
                <a:latin typeface="Century Gothic" pitchFamily="34" charset="0"/>
              </a:rPr>
              <a:t>Take 6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</a:t>
            </a: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3686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900" smtClean="0">
                <a:latin typeface="Century Gothic" pitchFamily="34" charset="0"/>
              </a:rPr>
              <a:t>A Cappella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9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</a:t>
            </a:r>
            <a:r>
              <a:rPr lang="en-US" sz="3600" b="1" smtClean="0">
                <a:latin typeface="Century Gothic" pitchFamily="34" charset="0"/>
              </a:rPr>
              <a:t>  Spinning Like a Wheel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 </a:t>
            </a:r>
            <a:r>
              <a:rPr lang="en-US" sz="3600" b="1" smtClean="0">
                <a:latin typeface="Century Gothic" pitchFamily="34" charset="0"/>
              </a:rPr>
              <a:t>Cadence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</a:t>
            </a: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3891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900" smtClean="0">
                <a:latin typeface="Century Gothic" pitchFamily="34" charset="0"/>
              </a:rPr>
              <a:t>A Cappella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9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</a:t>
            </a:r>
            <a:r>
              <a:rPr lang="en-US" sz="3600" b="1" smtClean="0">
                <a:latin typeface="Century Gothic" pitchFamily="34" charset="0"/>
              </a:rPr>
              <a:t>  Shape of My Heart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 </a:t>
            </a:r>
            <a:r>
              <a:rPr lang="en-US" sz="3600" b="1" smtClean="0">
                <a:latin typeface="Century Gothic" pitchFamily="34" charset="0"/>
              </a:rPr>
              <a:t>Cadence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</a:t>
            </a: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4096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900" smtClean="0">
                <a:latin typeface="Century Gothic" pitchFamily="34" charset="0"/>
              </a:rPr>
              <a:t>A Cappella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9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</a:t>
            </a:r>
            <a:r>
              <a:rPr lang="en-US" sz="3600" b="1" smtClean="0">
                <a:latin typeface="Century Gothic" pitchFamily="34" charset="0"/>
              </a:rPr>
              <a:t>  I Can See Clearly Now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 </a:t>
            </a:r>
            <a:r>
              <a:rPr lang="en-US" sz="3600" b="1" smtClean="0">
                <a:latin typeface="Century Gothic" pitchFamily="34" charset="0"/>
              </a:rPr>
              <a:t>6</a:t>
            </a:r>
            <a:r>
              <a:rPr lang="en-US" sz="3600" b="1" baseline="30000" smtClean="0">
                <a:latin typeface="Century Gothic" pitchFamily="34" charset="0"/>
              </a:rPr>
              <a:t>th</a:t>
            </a:r>
            <a:r>
              <a:rPr lang="en-US" sz="3600" b="1" smtClean="0">
                <a:latin typeface="Century Gothic" pitchFamily="34" charset="0"/>
              </a:rPr>
              <a:t> Gear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</a:t>
            </a: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4301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900" smtClean="0">
                <a:latin typeface="Century Gothic" pitchFamily="34" charset="0"/>
              </a:rPr>
              <a:t>A Cappella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9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</a:t>
            </a:r>
            <a:r>
              <a:rPr lang="en-US" sz="3600" b="1" smtClean="0">
                <a:latin typeface="Century Gothic" pitchFamily="34" charset="0"/>
              </a:rPr>
              <a:t>  Good Vibrations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 </a:t>
            </a:r>
            <a:r>
              <a:rPr lang="en-US" sz="3600" b="1" smtClean="0">
                <a:latin typeface="Century Gothic" pitchFamily="34" charset="0"/>
              </a:rPr>
              <a:t>5 Alone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</a:t>
            </a: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4505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900" smtClean="0">
                <a:latin typeface="Century Gothic" pitchFamily="34" charset="0"/>
              </a:rPr>
              <a:t>A Cappella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9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</a:t>
            </a:r>
            <a:r>
              <a:rPr lang="en-US" sz="3600" b="1" smtClean="0">
                <a:latin typeface="Century Gothic" pitchFamily="34" charset="0"/>
              </a:rPr>
              <a:t>  Total Eclipse of the Heart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 </a:t>
            </a:r>
            <a:r>
              <a:rPr lang="en-US" sz="3600" b="1" smtClean="0">
                <a:latin typeface="Century Gothic" pitchFamily="34" charset="0"/>
              </a:rPr>
              <a:t>So Cal Vocals - USC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</a:t>
            </a: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4710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900" smtClean="0">
                <a:latin typeface="Century Gothic" pitchFamily="34" charset="0"/>
              </a:rPr>
              <a:t>A Cappella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9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</a:t>
            </a:r>
            <a:r>
              <a:rPr lang="en-US" sz="3600" b="1" smtClean="0">
                <a:latin typeface="Century Gothic" pitchFamily="34" charset="0"/>
              </a:rPr>
              <a:t>  McDonald's Girl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 </a:t>
            </a:r>
            <a:r>
              <a:rPr lang="en-US" sz="3600" b="1" smtClean="0">
                <a:latin typeface="Century Gothic" pitchFamily="34" charset="0"/>
              </a:rPr>
              <a:t>Harvard Din &amp; Tonics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</a:t>
            </a: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4915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900" smtClean="0">
                <a:latin typeface="Century Gothic" pitchFamily="34" charset="0"/>
              </a:rPr>
              <a:t>A Cappella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9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</a:t>
            </a:r>
            <a:r>
              <a:rPr lang="en-US" sz="3600" b="1" smtClean="0">
                <a:latin typeface="Century Gothic" pitchFamily="34" charset="0"/>
              </a:rPr>
              <a:t>  Be Our Guest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 </a:t>
            </a:r>
            <a:r>
              <a:rPr lang="en-US" sz="3600" b="1" smtClean="0">
                <a:latin typeface="Century Gothic" pitchFamily="34" charset="0"/>
              </a:rPr>
              <a:t>Platinum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</a:t>
            </a: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1638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900" smtClean="0">
                <a:latin typeface="Century Gothic" pitchFamily="34" charset="0"/>
              </a:rPr>
              <a:t>A Cappella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9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</a:t>
            </a:r>
            <a:r>
              <a:rPr lang="en-US" sz="3600" b="1" smtClean="0">
                <a:latin typeface="Century Gothic" pitchFamily="34" charset="0"/>
              </a:rPr>
              <a:t>  Real Group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 </a:t>
            </a:r>
            <a:r>
              <a:rPr lang="en-US" sz="3600" b="1" smtClean="0">
                <a:latin typeface="Century Gothic" pitchFamily="34" charset="0"/>
              </a:rPr>
              <a:t>A Cappella in Acapulco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</a:t>
            </a: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1843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900" smtClean="0">
                <a:latin typeface="Century Gothic" pitchFamily="34" charset="0"/>
              </a:rPr>
              <a:t>A Cappella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9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</a:t>
            </a:r>
            <a:r>
              <a:rPr lang="en-US" sz="3600" b="1" smtClean="0">
                <a:latin typeface="Century Gothic" pitchFamily="34" charset="0"/>
              </a:rPr>
              <a:t>  Chili con carne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 </a:t>
            </a:r>
            <a:r>
              <a:rPr lang="en-US" sz="3600" b="1" smtClean="0">
                <a:latin typeface="Century Gothic" pitchFamily="34" charset="0"/>
              </a:rPr>
              <a:t>Real Group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</a:t>
            </a: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2048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900" smtClean="0">
                <a:latin typeface="Century Gothic" pitchFamily="34" charset="0"/>
              </a:rPr>
              <a:t>A Cappella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9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</a:t>
            </a:r>
            <a:r>
              <a:rPr lang="en-US" sz="3600" b="1" smtClean="0">
                <a:latin typeface="Century Gothic" pitchFamily="34" charset="0"/>
              </a:rPr>
              <a:t>  Where in the World is Carmen San Diego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 </a:t>
            </a:r>
            <a:r>
              <a:rPr lang="en-US" sz="3600" b="1" smtClean="0">
                <a:latin typeface="Century Gothic" pitchFamily="34" charset="0"/>
              </a:rPr>
              <a:t>Rockapella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</a:t>
            </a: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2253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900" smtClean="0">
                <a:latin typeface="Century Gothic" pitchFamily="34" charset="0"/>
              </a:rPr>
              <a:t>A Cappella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9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</a:t>
            </a:r>
            <a:r>
              <a:rPr lang="en-US" sz="3600" b="1" smtClean="0">
                <a:latin typeface="Century Gothic" pitchFamily="34" charset="0"/>
              </a:rPr>
              <a:t>  Pretty Woman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 </a:t>
            </a:r>
            <a:r>
              <a:rPr lang="en-US" sz="3600" b="1" smtClean="0">
                <a:latin typeface="Century Gothic" pitchFamily="34" charset="0"/>
              </a:rPr>
              <a:t>Rockapella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</a:t>
            </a: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2457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900" smtClean="0">
                <a:latin typeface="Century Gothic" pitchFamily="34" charset="0"/>
              </a:rPr>
              <a:t>A Cappella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9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</a:t>
            </a:r>
            <a:r>
              <a:rPr lang="en-US" sz="3600" b="1" smtClean="0">
                <a:latin typeface="Century Gothic" pitchFamily="34" charset="0"/>
              </a:rPr>
              <a:t>  At The Hp/ Jump Jive and Wail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 </a:t>
            </a:r>
            <a:r>
              <a:rPr lang="en-US" sz="3600" b="1" smtClean="0">
                <a:latin typeface="Century Gothic" pitchFamily="34" charset="0"/>
              </a:rPr>
              <a:t>Alley Cats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 Doo-wop</a:t>
            </a: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2662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900" smtClean="0">
                <a:latin typeface="Century Gothic" pitchFamily="34" charset="0"/>
              </a:rPr>
              <a:t>A Cappella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9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</a:t>
            </a:r>
            <a:r>
              <a:rPr lang="en-US" sz="3600" b="1" smtClean="0">
                <a:latin typeface="Century Gothic" pitchFamily="34" charset="0"/>
              </a:rPr>
              <a:t>  My Girl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 </a:t>
            </a:r>
            <a:r>
              <a:rPr lang="en-US" sz="3600" b="1" smtClean="0">
                <a:latin typeface="Century Gothic" pitchFamily="34" charset="0"/>
              </a:rPr>
              <a:t>Alley Cats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</a:t>
            </a: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2867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900" smtClean="0">
                <a:latin typeface="Century Gothic" pitchFamily="34" charset="0"/>
              </a:rPr>
              <a:t>A Cappella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9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</a:t>
            </a:r>
            <a:r>
              <a:rPr lang="en-US" sz="3600" b="1" smtClean="0">
                <a:latin typeface="Century Gothic" pitchFamily="34" charset="0"/>
              </a:rPr>
              <a:t>  Don’t Worry Be Happy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 </a:t>
            </a:r>
            <a:r>
              <a:rPr lang="en-US" sz="3600" b="1" smtClean="0">
                <a:latin typeface="Century Gothic" pitchFamily="34" charset="0"/>
              </a:rPr>
              <a:t>Blender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</a:t>
            </a: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3072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900" smtClean="0">
                <a:latin typeface="Century Gothic" pitchFamily="34" charset="0"/>
              </a:rPr>
              <a:t>A Cappella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9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68</TotalTime>
  <Words>226</Words>
  <Application>Microsoft Office PowerPoint</Application>
  <PresentationFormat>On-screen Show (16:9)</PresentationFormat>
  <Paragraphs>180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9</vt:i4>
      </vt:variant>
      <vt:variant>
        <vt:lpstr>Slide Titles</vt:lpstr>
      </vt:variant>
      <vt:variant>
        <vt:i4>18</vt:i4>
      </vt:variant>
    </vt:vector>
  </HeadingPairs>
  <TitlesOfParts>
    <vt:vector size="32" baseType="lpstr">
      <vt:lpstr>Arial</vt:lpstr>
      <vt:lpstr>Constantia</vt:lpstr>
      <vt:lpstr>Wingdings 2</vt:lpstr>
      <vt:lpstr>Calibri</vt:lpstr>
      <vt:lpstr>Century Gothic</vt:lpstr>
      <vt:lpstr>Paper</vt:lpstr>
      <vt:lpstr>Paper</vt:lpstr>
      <vt:lpstr>Paper</vt:lpstr>
      <vt:lpstr>Paper</vt:lpstr>
      <vt:lpstr>Paper</vt:lpstr>
      <vt:lpstr>Paper</vt:lpstr>
      <vt:lpstr>Paper</vt:lpstr>
      <vt:lpstr>Paper</vt:lpstr>
      <vt:lpstr>Paper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/>
  <cp:revision>5</cp:revision>
  <dcterms:created xsi:type="dcterms:W3CDTF">2012-08-22T08:20:10Z</dcterms:created>
  <dcterms:modified xsi:type="dcterms:W3CDTF">2012-11-02T15:19:23Z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